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5" r:id="rId11"/>
    <p:sldId id="264" r:id="rId12"/>
    <p:sldId id="267" r:id="rId13"/>
    <p:sldId id="268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385C9-C7A5-4730-967B-7E9AB82425A2}" type="datetimeFigureOut">
              <a:rPr lang="hu-HU" smtClean="0"/>
              <a:t>2021. 03. 02.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2AB40-BCD2-4B37-A7EB-F3C00B8231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1802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385C9-C7A5-4730-967B-7E9AB82425A2}" type="datetimeFigureOut">
              <a:rPr lang="hu-HU" smtClean="0"/>
              <a:t>2021. 03. 02.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2AB40-BCD2-4B37-A7EB-F3C00B8231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1922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385C9-C7A5-4730-967B-7E9AB82425A2}" type="datetimeFigureOut">
              <a:rPr lang="hu-HU" smtClean="0"/>
              <a:t>2021. 03. 02.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2AB40-BCD2-4B37-A7EB-F3C00B8231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2820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385C9-C7A5-4730-967B-7E9AB82425A2}" type="datetimeFigureOut">
              <a:rPr lang="hu-HU" smtClean="0"/>
              <a:t>2021. 03. 02.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2AB40-BCD2-4B37-A7EB-F3C00B8231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3725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385C9-C7A5-4730-967B-7E9AB82425A2}" type="datetimeFigureOut">
              <a:rPr lang="hu-HU" smtClean="0"/>
              <a:t>2021. 03. 02.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2AB40-BCD2-4B37-A7EB-F3C00B8231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1174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385C9-C7A5-4730-967B-7E9AB82425A2}" type="datetimeFigureOut">
              <a:rPr lang="hu-HU" smtClean="0"/>
              <a:t>2021. 03. 02.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2AB40-BCD2-4B37-A7EB-F3C00B8231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6341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385C9-C7A5-4730-967B-7E9AB82425A2}" type="datetimeFigureOut">
              <a:rPr lang="hu-HU" smtClean="0"/>
              <a:t>2021. 03. 02.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2AB40-BCD2-4B37-A7EB-F3C00B8231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8686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385C9-C7A5-4730-967B-7E9AB82425A2}" type="datetimeFigureOut">
              <a:rPr lang="hu-HU" smtClean="0"/>
              <a:t>2021. 03. 02.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2AB40-BCD2-4B37-A7EB-F3C00B8231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1468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385C9-C7A5-4730-967B-7E9AB82425A2}" type="datetimeFigureOut">
              <a:rPr lang="hu-HU" smtClean="0"/>
              <a:t>2021. 03. 02.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2AB40-BCD2-4B37-A7EB-F3C00B8231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8116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385C9-C7A5-4730-967B-7E9AB82425A2}" type="datetimeFigureOut">
              <a:rPr lang="hu-HU" smtClean="0"/>
              <a:t>2021. 03. 02.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2AB40-BCD2-4B37-A7EB-F3C00B8231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9883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385C9-C7A5-4730-967B-7E9AB82425A2}" type="datetimeFigureOut">
              <a:rPr lang="hu-HU" smtClean="0"/>
              <a:t>2021. 03. 02.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2AB40-BCD2-4B37-A7EB-F3C00B8231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7903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385C9-C7A5-4730-967B-7E9AB82425A2}" type="datetimeFigureOut">
              <a:rPr lang="hu-HU" smtClean="0"/>
              <a:t>2021. 03. 02.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2AB40-BCD2-4B37-A7EB-F3C00B8231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387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BRjkmol1Iw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HzeV-f_9s2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03086" y="0"/>
            <a:ext cx="11088914" cy="2387600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Algerian" panose="04020705040A02060702" pitchFamily="82" charset="0"/>
              </a:rPr>
              <a:t>Az 1848-49-es forradalom és szabadságharc eseményei</a:t>
            </a:r>
            <a:endParaRPr lang="hu-HU" dirty="0">
              <a:latin typeface="Algerian" panose="04020705040A02060702" pitchFamily="82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368800" y="4850267"/>
            <a:ext cx="9144000" cy="1655762"/>
          </a:xfrm>
        </p:spPr>
        <p:txBody>
          <a:bodyPr/>
          <a:lstStyle/>
          <a:p>
            <a:r>
              <a:rPr lang="hu-HU" dirty="0" err="1" smtClean="0">
                <a:latin typeface="Algerian" panose="04020705040A02060702" pitchFamily="82" charset="0"/>
              </a:rPr>
              <a:t>Apagyi</a:t>
            </a:r>
            <a:r>
              <a:rPr lang="hu-HU" dirty="0" smtClean="0">
                <a:latin typeface="Algerian" panose="04020705040A02060702" pitchFamily="82" charset="0"/>
              </a:rPr>
              <a:t> Zrínyi Ilona Általános Iskola</a:t>
            </a:r>
            <a:endParaRPr lang="hu-HU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5896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Nemzeti Színház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174" name="Picture 6" descr="mt573mszt0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702" y="1232986"/>
            <a:ext cx="4249734" cy="562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Kataliszt blogja: 1848. március 15-én este a Nemzeti Színházb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02" y="1232986"/>
            <a:ext cx="7620000" cy="562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2383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Helytartótanács- </a:t>
            </a:r>
            <a:r>
              <a:rPr lang="hu-HU" dirty="0" err="1" smtClean="0"/>
              <a:t>Táncsis</a:t>
            </a:r>
            <a:r>
              <a:rPr lang="hu-HU" dirty="0" smtClean="0"/>
              <a:t> kiszabadítása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 descr="helytartose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422" y="1337191"/>
            <a:ext cx="7636042" cy="5328205"/>
          </a:xfrm>
          <a:prstGeom prst="rect">
            <a:avLst/>
          </a:prstGeom>
        </p:spPr>
      </p:pic>
      <p:pic>
        <p:nvPicPr>
          <p:cNvPr id="9218" name="Picture 2" descr="Táncsics Mihály-díj – Wikipé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053" y="1230311"/>
            <a:ext cx="4010525" cy="543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3011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Buda és Pest 1848. március 15-én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5" descr="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0" y="1242332"/>
            <a:ext cx="8210550" cy="55843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313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Zene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8686" y="1825625"/>
            <a:ext cx="11165114" cy="4749346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Nemzeti dal: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>
                <a:hlinkClick r:id="rId3"/>
              </a:rPr>
              <a:t>https://</a:t>
            </a:r>
            <a:r>
              <a:rPr lang="hu-HU" dirty="0" smtClean="0">
                <a:hlinkClick r:id="rId3"/>
              </a:rPr>
              <a:t>www.youtube.com/watch?v=PBRjkmol1Iw</a:t>
            </a: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12 pont:</a:t>
            </a:r>
          </a:p>
          <a:p>
            <a:pPr marL="0" indent="0">
              <a:buNone/>
            </a:pPr>
            <a:r>
              <a:rPr lang="hu-HU" dirty="0">
                <a:hlinkClick r:id="rId4"/>
              </a:rPr>
              <a:t>https://</a:t>
            </a:r>
            <a:r>
              <a:rPr lang="hu-HU" dirty="0" smtClean="0">
                <a:hlinkClick r:id="rId4"/>
              </a:rPr>
              <a:t>www.youtube.com/watch?v=HzeV-f_9s2s</a:t>
            </a: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790006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3400" y="0"/>
            <a:ext cx="10515600" cy="1325563"/>
          </a:xfrm>
        </p:spPr>
        <p:txBody>
          <a:bodyPr/>
          <a:lstStyle/>
          <a:p>
            <a:r>
              <a:rPr lang="hu-HU" dirty="0" smtClean="0"/>
              <a:t>Történelmi előzmények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4172" y="1161142"/>
            <a:ext cx="7053942" cy="4717143"/>
          </a:xfrm>
          <a:solidFill>
            <a:schemeClr val="bg1">
              <a:alpha val="63000"/>
            </a:schemeClr>
          </a:solidFill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1848. tavaszán Európa nagy részen forradalmak törnek ki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„népek tavasza”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Ezen forradalmak célja a függetlenség és a feudalizmus felszámolása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1848. február 23-án kitör a Párizsi forradalom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1848. március 3. Kossuth Lajos megírja felirati beszédét 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1848. március 13-án kitör a Bécsi forradalom</a:t>
            </a:r>
          </a:p>
          <a:p>
            <a:pPr>
              <a:buFont typeface="Wingdings" panose="05000000000000000000" pitchFamily="2" charset="2"/>
              <a:buChar char="q"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1848 tavaszának eseményei timeline | Timetoast timeli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008" y="1161143"/>
            <a:ext cx="4406191" cy="37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7481008" y="4920343"/>
            <a:ext cx="4406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Francia forradalom a „népek tavaszán”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8897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2428" y="24266"/>
            <a:ext cx="10515600" cy="1325563"/>
          </a:xfrm>
        </p:spPr>
        <p:txBody>
          <a:bodyPr>
            <a:normAutofit/>
          </a:bodyPr>
          <a:lstStyle/>
          <a:p>
            <a:r>
              <a:rPr lang="hu-H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1848. március 15. eseményei</a:t>
            </a:r>
            <a:endParaRPr lang="hu-H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9658" y="1349829"/>
            <a:ext cx="5950856" cy="5297714"/>
          </a:xfrm>
          <a:solidFill>
            <a:schemeClr val="bg1">
              <a:alpha val="66000"/>
            </a:schemeClr>
          </a:solidFill>
        </p:spPr>
        <p:txBody>
          <a:bodyPr/>
          <a:lstStyle/>
          <a:p>
            <a:pPr>
              <a:lnSpc>
                <a:spcPct val="150000"/>
              </a:lnSpc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Eredeti terv: 1848. március 19-e tüntetés a József napi vásáron.</a:t>
            </a:r>
          </a:p>
          <a:p>
            <a:pPr>
              <a:lnSpc>
                <a:spcPct val="150000"/>
              </a:lnSpc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Március 13-án hír érkezik a Bécsi forradalomról, ezért a tüntetés időpontja megváltozik március 15-re.</a:t>
            </a:r>
          </a:p>
          <a:p>
            <a:pPr>
              <a:lnSpc>
                <a:spcPct val="150000"/>
              </a:lnSpc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Elkészül a 12 pont</a:t>
            </a:r>
          </a:p>
          <a:p>
            <a:pPr>
              <a:lnSpc>
                <a:spcPct val="150000"/>
              </a:lnSpc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Petőfi Sándor megírja a Nemzeti dalt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33 érdekesség Petőfi Sándorról, amit már elfelejtettél | Tanárnő caf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915" y="1487260"/>
            <a:ext cx="5750854" cy="466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7914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546448" y="-157389"/>
            <a:ext cx="10515600" cy="1325563"/>
          </a:xfrm>
        </p:spPr>
        <p:txBody>
          <a:bodyPr/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Dokumentumok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3074" name="Picture 2" descr="170 éves a 12 pont - Jó reggelt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86" y="1030174"/>
            <a:ext cx="5310762" cy="560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árcius 15. - Petőfi Sándor: Nemzeti dal - KÉPES VERSNAPTÁ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210" y="1093163"/>
            <a:ext cx="6096000" cy="547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8940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47914" y="-303296"/>
            <a:ext cx="10515600" cy="1325563"/>
          </a:xfrm>
        </p:spPr>
        <p:txBody>
          <a:bodyPr>
            <a:normAutofit/>
          </a:bodyPr>
          <a:lstStyle/>
          <a:p>
            <a:r>
              <a:rPr lang="hu-H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Események menete: Pest-Buda</a:t>
            </a:r>
            <a:endParaRPr lang="hu-H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89370" y="402198"/>
            <a:ext cx="7764379" cy="6455802"/>
          </a:xfrm>
          <a:solidFill>
            <a:schemeClr val="bg1">
              <a:alpha val="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u-H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Pest</a:t>
            </a:r>
          </a:p>
          <a:p>
            <a:pPr lvl="1">
              <a:lnSpc>
                <a:spcPct val="150000"/>
              </a:lnSpc>
            </a:pPr>
            <a:r>
              <a:rPr lang="hu-H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Délelőtt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Pilvax Kávéház</a:t>
            </a:r>
            <a:r>
              <a:rPr lang="hu-HU" sz="21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„Márciusi ifjak”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sz="21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Egyetemisták, városi polgárság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sz="21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Városba érkező parasztság (József napi vásár)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sz="21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Landerer nyomda (12 pont, Nemzeti dal)</a:t>
            </a:r>
          </a:p>
          <a:p>
            <a:pPr lvl="1">
              <a:lnSpc>
                <a:spcPct val="150000"/>
              </a:lnSpc>
            </a:pPr>
            <a:r>
              <a:rPr lang="hu-HU" sz="21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Délután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sz="21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Nemzeti Múzeum ( Nemzeti dal)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sz="21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Nemzeti Színház ( Közkívánatra: Katona József: Bánk Bán)</a:t>
            </a:r>
          </a:p>
          <a:p>
            <a:pPr>
              <a:lnSpc>
                <a:spcPct val="150000"/>
              </a:lnSpc>
            </a:pPr>
            <a:r>
              <a:rPr lang="hu-HU" sz="21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Buda</a:t>
            </a:r>
          </a:p>
          <a:p>
            <a:pPr lvl="1">
              <a:lnSpc>
                <a:spcPct val="150000"/>
              </a:lnSpc>
            </a:pPr>
            <a:r>
              <a:rPr lang="hu-HU" sz="21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Helytartótanács (helyőrség)</a:t>
            </a:r>
          </a:p>
          <a:p>
            <a:pPr lvl="1">
              <a:lnSpc>
                <a:spcPct val="150000"/>
              </a:lnSpc>
            </a:pPr>
            <a:r>
              <a:rPr lang="hu-H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Táncsis</a:t>
            </a:r>
            <a:r>
              <a:rPr lang="hu-HU" sz="21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kiszabadítása</a:t>
            </a:r>
            <a:endParaRPr lang="hu-HU" sz="21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</a:pPr>
            <a:endParaRPr lang="hu-HU" sz="21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332977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779" y="-148222"/>
            <a:ext cx="10515600" cy="1325563"/>
          </a:xfrm>
        </p:spPr>
        <p:txBody>
          <a:bodyPr/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Pilvax Kávéház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779" y="1652337"/>
            <a:ext cx="5434263" cy="3705726"/>
          </a:xfrm>
          <a:solidFill>
            <a:schemeClr val="bg1">
              <a:alpha val="66000"/>
            </a:schemeClr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hu-HU" dirty="0"/>
              <a:t> </a:t>
            </a:r>
            <a:r>
              <a:rPr lang="hu-HU" dirty="0" smtClean="0"/>
              <a:t>A radikálisan gondolkodó fiatalok törzshelye.</a:t>
            </a:r>
          </a:p>
          <a:p>
            <a:pPr marL="0" indent="0">
              <a:buNone/>
            </a:pPr>
            <a:endParaRPr lang="hu-HU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hu-HU" dirty="0" smtClean="0"/>
              <a:t>1848. március 15-én reggel, a Márciusi ifjak gyülekező helye.</a:t>
            </a:r>
          </a:p>
          <a:p>
            <a:pPr marL="0" indent="0">
              <a:buNone/>
            </a:pPr>
            <a:endParaRPr lang="hu-HU" dirty="0" smtClean="0"/>
          </a:p>
          <a:p>
            <a:pPr>
              <a:buFont typeface="Wingdings" panose="05000000000000000000" pitchFamily="2" charset="2"/>
              <a:buChar char="q"/>
            </a:pPr>
            <a:endParaRPr lang="hu-HU" dirty="0" smtClean="0"/>
          </a:p>
        </p:txBody>
      </p:sp>
      <p:pic>
        <p:nvPicPr>
          <p:cNvPr id="5122" name="Picture 2" descr="Pilvax – Wikipé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814" y="822992"/>
            <a:ext cx="5431749" cy="453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3897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Egyetemisták, városi polgárok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7902" y="1026694"/>
            <a:ext cx="5406835" cy="5662863"/>
          </a:xfrm>
          <a:solidFill>
            <a:schemeClr val="bg1">
              <a:alpha val="66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Következő úticél: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Orvosi Egyetem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ogi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u-H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mérnökök</a:t>
            </a:r>
            <a:endParaRPr lang="hu-H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Jókai Mór felolvassa kiáltványát</a:t>
            </a:r>
          </a:p>
          <a:p>
            <a:pPr marL="0" indent="0">
              <a:buNone/>
            </a:pPr>
            <a:endParaRPr lang="hu-H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Petőfi Sándor elszavalja a Nemzeti dalt</a:t>
            </a:r>
          </a:p>
          <a:p>
            <a:pPr marL="0" indent="0">
              <a:buNone/>
            </a:pP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A kar története – Általános Orvostudományi K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320" y="1219199"/>
            <a:ext cx="6018777" cy="476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0510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3. Landerer nyomda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6754" y="1337358"/>
            <a:ext cx="5185955" cy="5520642"/>
          </a:xfrm>
          <a:solidFill>
            <a:schemeClr val="bg1">
              <a:alpha val="66000"/>
            </a:schemeClr>
          </a:solidFill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u-HU" dirty="0" smtClean="0"/>
              <a:t>Cenzorhoz indulás helyett, a közelben lévő Landerer nyomdát célozták meg.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u-HU" dirty="0" smtClean="0"/>
              <a:t>A sajtó lefoglalása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u-HU" dirty="0" smtClean="0"/>
              <a:t>Nyomtatni kezdték a 12 pontot és a Nemzeti dalt.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u-HU" dirty="0" smtClean="0"/>
              <a:t>A nyomtatványok szétosztása a nép között </a:t>
            </a:r>
            <a:endParaRPr lang="hu-HU" dirty="0"/>
          </a:p>
        </p:txBody>
      </p:sp>
      <p:pic>
        <p:nvPicPr>
          <p:cNvPr id="6146" name="Picture 2" descr="A forradalomtól izzott a nyomda | BE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518" y="1337356"/>
            <a:ext cx="6385160" cy="501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7024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4. Nemzeti Múzeum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3200" y="1463040"/>
            <a:ext cx="5061131" cy="4995817"/>
          </a:xfrm>
          <a:solidFill>
            <a:schemeClr val="bg1">
              <a:alpha val="66000"/>
            </a:schemeClr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hu-HU" dirty="0" smtClean="0"/>
              <a:t>1848. március 15. 15:00 a tömeg már a Nemzeti Múzeum előtt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u-HU" dirty="0" smtClean="0"/>
              <a:t>Jókai Mór felolvassa a 12 pontot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u-HU" dirty="0" smtClean="0"/>
              <a:t>Petőfi Sándor elszavalja a Nemzeti dalt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u-HU" dirty="0" smtClean="0"/>
              <a:t>Szakadó eső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u-HU" dirty="0" smtClean="0"/>
              <a:t>Mintegy 10.000 ember gyűlt össze </a:t>
            </a:r>
            <a:endParaRPr lang="hu-HU" dirty="0"/>
          </a:p>
        </p:txBody>
      </p:sp>
      <p:pic>
        <p:nvPicPr>
          <p:cNvPr id="4" name="Kép 3" descr="nemzeti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02097" y="1825625"/>
            <a:ext cx="6789903" cy="374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9786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318</Words>
  <Application>Microsoft Office PowerPoint</Application>
  <PresentationFormat>Szélesvásznú</PresentationFormat>
  <Paragraphs>63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20" baseType="lpstr">
      <vt:lpstr>Algerian</vt:lpstr>
      <vt:lpstr>Arial</vt:lpstr>
      <vt:lpstr>Calibri</vt:lpstr>
      <vt:lpstr>Calibri Light</vt:lpstr>
      <vt:lpstr>Times New Roman</vt:lpstr>
      <vt:lpstr>Wingdings</vt:lpstr>
      <vt:lpstr>Office-téma</vt:lpstr>
      <vt:lpstr>Az 1848-49-es forradalom és szabadságharc eseményei</vt:lpstr>
      <vt:lpstr>Történelmi előzmények</vt:lpstr>
      <vt:lpstr>1848. március 15. eseményei</vt:lpstr>
      <vt:lpstr>Dokumentumok</vt:lpstr>
      <vt:lpstr>Események menete: Pest-Buda</vt:lpstr>
      <vt:lpstr>1. Pilvax Kávéház</vt:lpstr>
      <vt:lpstr>2. Egyetemisták, városi polgárok </vt:lpstr>
      <vt:lpstr>3. Landerer nyomda </vt:lpstr>
      <vt:lpstr>4. Nemzeti Múzeum</vt:lpstr>
      <vt:lpstr>Nemzeti Színház </vt:lpstr>
      <vt:lpstr>Helytartótanács- Táncsis kiszabadítása </vt:lpstr>
      <vt:lpstr>Buda és Pest 1848. március 15-én</vt:lpstr>
      <vt:lpstr>Zene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1848/49-es forradalom és szabadságharc eseményei</dc:title>
  <dc:creator>3fb</dc:creator>
  <cp:lastModifiedBy>3fb</cp:lastModifiedBy>
  <cp:revision>21</cp:revision>
  <dcterms:created xsi:type="dcterms:W3CDTF">2021-03-01T07:19:42Z</dcterms:created>
  <dcterms:modified xsi:type="dcterms:W3CDTF">2021-03-02T10:47:12Z</dcterms:modified>
</cp:coreProperties>
</file>